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9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245BA1FE-BC56-40A7-8AEC-63A8BBF0C7EA}">
          <p14:sldIdLst>
            <p14:sldId id="256"/>
          </p14:sldIdLst>
        </p14:section>
        <p14:section name="实现思路" id="{138D065E-5976-4DD6-AAB5-EB9C4251EB46}">
          <p14:sldIdLst>
            <p14:sldId id="268"/>
            <p14:sldId id="258"/>
            <p14:sldId id="259"/>
            <p14:sldId id="260"/>
            <p14:sldId id="261"/>
            <p14:sldId id="262"/>
            <p14:sldId id="263"/>
            <p14:sldId id="266"/>
            <p14:sldId id="264"/>
            <p14:sldId id="265"/>
          </p14:sldIdLst>
        </p14:section>
        <p14:section name="程序代码" id="{26CE93C0-71D3-49D4-A2A2-2CCA5B8C4851}">
          <p14:sldIdLst>
            <p14:sldId id="269"/>
            <p14:sldId id="270"/>
          </p14:sldIdLst>
        </p14:section>
        <p14:section name="运行结果" id="{11F0BE51-C932-445A-9C94-1C8C4F66221B}">
          <p14:sldIdLst>
            <p14:sldId id="271"/>
            <p14:sldId id="272"/>
            <p14:sldId id="273"/>
            <p14:sldId id="274"/>
            <p14:sldId id="275"/>
            <p14:sldId id="276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615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43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14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962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17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008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3304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538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3039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1181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341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1E0E159-1589-4683-8DAB-0CAB5B9B54ED}" type="datetimeFigureOut">
              <a:rPr lang="zh-CN" altLang="en-US" smtClean="0"/>
              <a:t>2022/6/7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137C5D4-6307-4480-AF46-D2904F938C3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20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5E9038-AB8B-4C53-9822-256EA8818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动态链表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0E38BA3-5042-40BE-B89F-E575866930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赵真卿</a:t>
            </a:r>
          </a:p>
        </p:txBody>
      </p:sp>
    </p:spTree>
    <p:extLst>
      <p:ext uri="{BB962C8B-B14F-4D97-AF65-F5344CB8AC3E}">
        <p14:creationId xmlns:p14="http://schemas.microsoft.com/office/powerpoint/2010/main" val="16862849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86FA5-1A8C-48D2-8221-95FF493CC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判断某个元素是否存在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</a:t>
            </a:r>
            <a:r>
              <a:rPr lang="en-US" altLang="zh-CN" sz="3200" b="1" i="0" dirty="0" err="1">
                <a:solidFill>
                  <a:srgbClr val="4F4F4F"/>
                </a:solidFill>
                <a:effectLst/>
                <a:latin typeface="PingFang SC"/>
              </a:rPr>
              <a:t>isexist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950855-C656-434D-BD61-D0935F754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50995"/>
            <a:ext cx="9720073" cy="4023360"/>
          </a:xfrm>
        </p:spPr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在整个链表中通过元素查找，查找到了则返回，这里元素是从左至右的第一个元素。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CC66DAE-96C7-466F-A40B-9C2C681FA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2603317"/>
            <a:ext cx="7161084" cy="3840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59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3F123D-0CE2-4EAF-A92C-783E4229C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输出整个链表 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(output)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4787B0-5AFC-4CC3-BCF5-CA8CD3908E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084832"/>
            <a:ext cx="9720073" cy="4023360"/>
          </a:xfrm>
        </p:spPr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从链表头开始遍历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546BC90-7625-49DC-8E1D-8D4B919C9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2718884"/>
            <a:ext cx="4800000" cy="35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722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3BAD7C-DBB3-41B1-8BB0-B06048690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程序源码</a:t>
            </a:r>
          </a:p>
        </p:txBody>
      </p:sp>
    </p:spTree>
    <p:extLst>
      <p:ext uri="{BB962C8B-B14F-4D97-AF65-F5344CB8AC3E}">
        <p14:creationId xmlns:p14="http://schemas.microsoft.com/office/powerpoint/2010/main" val="2760161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EB92E42-4743-4665-862F-F2EACF19C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15922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60B2ED8-E9E3-4C3F-B1EB-C6E3D7600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922" y="0"/>
            <a:ext cx="3306765" cy="6858000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B007F26A-096B-4EEA-B60D-88DF835FA842}"/>
              </a:ext>
            </a:extLst>
          </p:cNvPr>
          <p:cNvSpPr txBox="1">
            <a:spLocks/>
          </p:cNvSpPr>
          <p:nvPr/>
        </p:nvSpPr>
        <p:spPr>
          <a:xfrm>
            <a:off x="8890987" y="3054897"/>
            <a:ext cx="2410287" cy="74820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/>
              <a:t>程序源码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12021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C0EF1D-CEA9-47F1-B3AE-62BB1377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运行结果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097196-9026-4430-B1AA-4E1DCB305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2885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3C5824-7607-4EEB-849A-A6D256CB2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CADE4"/>
              </a:buClr>
              <a:buSzPct val="100000"/>
              <a:buFont typeface="Tw Cen MT" panose="020B0602020104020603" pitchFamily="34" charset="0"/>
              <a:buChar char=" "/>
              <a:tabLst/>
              <a:defRPr/>
            </a:pP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n-cs"/>
              </a:rPr>
              <a:t>插入元素</a:t>
            </a:r>
            <a:r>
              <a:rPr kumimoji="0" lang="en-US" altLang="zh-CN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n-cs"/>
              </a:rPr>
              <a:t>\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n-cs"/>
              </a:rPr>
              <a:t>子表是指在某个元素</a:t>
            </a:r>
            <a:r>
              <a:rPr kumimoji="0" lang="zh-CN" altLang="en-US" sz="2200" b="1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n-cs"/>
              </a:rPr>
              <a:t>之前</a:t>
            </a:r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n-cs"/>
              </a:rPr>
              <a:t>插入，</a:t>
            </a:r>
            <a:endParaRPr kumimoji="0" lang="en-US" altLang="zh-CN" sz="22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-apple-system"/>
              <a:ea typeface="华文仿宋" panose="02010600040101010101" pitchFamily="2" charset="-122"/>
              <a:cs typeface="+mn-cs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4B03144D-1751-4E9B-BA29-6BDACBD518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2084832"/>
            <a:ext cx="7716744" cy="4022725"/>
          </a:xfrm>
        </p:spPr>
      </p:pic>
    </p:spTree>
    <p:extLst>
      <p:ext uri="{BB962C8B-B14F-4D97-AF65-F5344CB8AC3E}">
        <p14:creationId xmlns:p14="http://schemas.microsoft.com/office/powerpoint/2010/main" val="962442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D7FAC1-940A-4745-8A7E-B251F7318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j-cs"/>
              </a:rPr>
              <a:t>续表是指在当前链表末尾输入元素，和前面的插入不一样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25B6F3D-0691-40BF-AED5-CCD0039C4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1975281"/>
            <a:ext cx="7696659" cy="4022725"/>
          </a:xfrm>
        </p:spPr>
      </p:pic>
    </p:spTree>
    <p:extLst>
      <p:ext uri="{BB962C8B-B14F-4D97-AF65-F5344CB8AC3E}">
        <p14:creationId xmlns:p14="http://schemas.microsoft.com/office/powerpoint/2010/main" val="2868940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6203EC-4A94-4964-B353-216B1EDEF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j-cs"/>
              </a:rPr>
              <a:t>删除元素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90B328B4-F572-46E4-A4A2-7A4E43FF3F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8" y="2084832"/>
            <a:ext cx="5759209" cy="2984318"/>
          </a:xfrm>
        </p:spPr>
      </p:pic>
    </p:spTree>
    <p:extLst>
      <p:ext uri="{BB962C8B-B14F-4D97-AF65-F5344CB8AC3E}">
        <p14:creationId xmlns:p14="http://schemas.microsoft.com/office/powerpoint/2010/main" val="289578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2D0956-7E11-4374-9DCB-E457D39D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-apple-system"/>
                <a:ea typeface="华文仿宋" panose="02010600040101010101" pitchFamily="2" charset="-122"/>
                <a:cs typeface="+mj-cs"/>
              </a:rPr>
              <a:t>查找表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635521A-8352-4DB3-8BE8-7EC847171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4127" y="2188778"/>
            <a:ext cx="5355401" cy="3306500"/>
          </a:xfrm>
        </p:spPr>
      </p:pic>
    </p:spTree>
    <p:extLst>
      <p:ext uri="{BB962C8B-B14F-4D97-AF65-F5344CB8AC3E}">
        <p14:creationId xmlns:p14="http://schemas.microsoft.com/office/powerpoint/2010/main" val="2231095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EB88BF-778B-4F2C-AAAC-F44CFE6DD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视频演示</a:t>
            </a:r>
          </a:p>
        </p:txBody>
      </p:sp>
      <p:pic>
        <p:nvPicPr>
          <p:cNvPr id="6" name="动态链表">
            <a:hlinkClick r:id="" action="ppaction://media"/>
            <a:extLst>
              <a:ext uri="{FF2B5EF4-FFF2-40B4-BE49-F238E27FC236}">
                <a16:creationId xmlns:a16="http://schemas.microsoft.com/office/drawing/2014/main" id="{E1AB1795-B79C-4182-9F46-FC4C1CA858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24127" y="1904260"/>
            <a:ext cx="8679165" cy="4535575"/>
          </a:xfrm>
        </p:spPr>
      </p:pic>
    </p:spTree>
    <p:extLst>
      <p:ext uri="{BB962C8B-B14F-4D97-AF65-F5344CB8AC3E}">
        <p14:creationId xmlns:p14="http://schemas.microsoft.com/office/powerpoint/2010/main" val="2927047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C2B814-9206-4CB7-9944-36C0EF4BD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实现思路</a:t>
            </a:r>
          </a:p>
        </p:txBody>
      </p:sp>
    </p:spTree>
    <p:extLst>
      <p:ext uri="{BB962C8B-B14F-4D97-AF65-F5344CB8AC3E}">
        <p14:creationId xmlns:p14="http://schemas.microsoft.com/office/powerpoint/2010/main" val="3617877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37CD6-111D-4EBC-9D03-0190D1946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487" y="2679192"/>
            <a:ext cx="2811025" cy="1499616"/>
          </a:xfrm>
        </p:spPr>
        <p:txBody>
          <a:bodyPr/>
          <a:lstStyle/>
          <a:p>
            <a:pPr algn="ctr"/>
            <a:r>
              <a:rPr lang="zh-CN" altLang="en-US" b="1" dirty="0"/>
              <a:t>谢    谢</a:t>
            </a:r>
          </a:p>
        </p:txBody>
      </p:sp>
    </p:spTree>
    <p:extLst>
      <p:ext uri="{BB962C8B-B14F-4D97-AF65-F5344CB8AC3E}">
        <p14:creationId xmlns:p14="http://schemas.microsoft.com/office/powerpoint/2010/main" val="2247717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8A00EF-1455-4040-B73E-7A639E1AC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链表的简介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51A905-E1E5-4F04-A0C0-A23E12E036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833239"/>
            <a:ext cx="9720073" cy="402336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链表是一种常见的数据结构，我们经常会使用数组来存放数据，但使用数组时，要先指定数组的大小，如果向这个数组加入过多的元素，则会超出，导致无法保存数据；如果数据太小，又会非常浪费内存空间。所以，我们希望有一种存储方式，其储存的元素个数是不受限定的，当进行添加元素时，存储的个数也会增加，这种储存方式就是链表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在链表中，有一个头指针</a:t>
            </a:r>
            <a:r>
              <a:rPr lang="en-US" altLang="zh-CN" dirty="0"/>
              <a:t>head</a:t>
            </a:r>
            <a:r>
              <a:rPr lang="zh-CN" altLang="en-US" dirty="0"/>
              <a:t>变量，用这个指针变量保存第一个元素的地址，其中，这个元素包括两个部分：数据部分和指针部分。数据部分用来存放元素的数据，指针部分用来指向下一个元素。于是，头指针指向第一个元素，第一个元素中的指针又指向第二个元素，第二个元素中的指针又指向第三个元素，依次下去，到了最后一个元素的指针就指向</a:t>
            </a:r>
            <a:r>
              <a:rPr lang="en-US" altLang="zh-CN" dirty="0"/>
              <a:t>Null</a:t>
            </a:r>
            <a:r>
              <a:rPr lang="zh-CN" altLang="en-US" dirty="0"/>
              <a:t>，表示指向的地址为空。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5A38AFE-1E4F-40DE-BA32-CA9BC2E76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382" y="3219294"/>
            <a:ext cx="7210425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4497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CDFE70-1C77-47BE-818D-1531652B3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链表操作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4E1A06-2E46-4A45-8F13-1E558C228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880804"/>
            <a:ext cx="9720073" cy="2357021"/>
          </a:xfrm>
        </p:spPr>
        <p:txBody>
          <a:bodyPr/>
          <a:lstStyle/>
          <a:p>
            <a:r>
              <a:rPr lang="zh-CN" altLang="en-US" dirty="0"/>
              <a:t>链表的操作分为</a:t>
            </a:r>
            <a:r>
              <a:rPr lang="en-US" altLang="zh-CN" dirty="0"/>
              <a:t>——</a:t>
            </a:r>
            <a:r>
              <a:rPr lang="zh-CN" altLang="en-US" dirty="0"/>
              <a:t>创建表、插入元素、删除元素、清空表、查找表、打印表。其中插入</a:t>
            </a:r>
            <a:r>
              <a:rPr lang="en-US" altLang="zh-CN" dirty="0"/>
              <a:t>/</a:t>
            </a:r>
            <a:r>
              <a:rPr lang="zh-CN" altLang="en-US" dirty="0"/>
              <a:t>删除的元素可以是一个也可以说多个。链表从存储类型上来分可以分为静态链表和动态链表，静态链表是事先编写好的链表，占用的内存是静态存储区的内存，使用时不可以对其中的元素进行删减，只能查找；</a:t>
            </a:r>
            <a:r>
              <a:rPr lang="zh-CN" altLang="en-US" b="1" dirty="0"/>
              <a:t>动态链表</a:t>
            </a:r>
            <a:r>
              <a:rPr lang="zh-CN" altLang="en-US" dirty="0"/>
              <a:t>是按照程序要求生成的链表，存放于动态存储区，结构比较灵活，每一个元素都占据一部分存储空间，如果要删除元素，则释放该位置的内存；如果要添加元素，则申请一个结构体内存区的内存。</a:t>
            </a:r>
          </a:p>
        </p:txBody>
      </p:sp>
    </p:spTree>
    <p:extLst>
      <p:ext uri="{BB962C8B-B14F-4D97-AF65-F5344CB8AC3E}">
        <p14:creationId xmlns:p14="http://schemas.microsoft.com/office/powerpoint/2010/main" val="347276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B86F0-CD1D-431F-B73C-43BAEC0DC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创建表 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(input)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D20C3B-BA78-4411-891D-63C4792D6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993037"/>
            <a:ext cx="9720073" cy="4023360"/>
          </a:xfrm>
        </p:spPr>
        <p:txBody>
          <a:bodyPr/>
          <a:lstStyle/>
          <a:p>
            <a:r>
              <a:rPr lang="zh-CN" altLang="en-US" dirty="0"/>
              <a:t>创建链表需要两个指针，一个作为先行指针</a:t>
            </a:r>
            <a:r>
              <a:rPr lang="en-US" altLang="zh-CN" dirty="0"/>
              <a:t>(*p1)</a:t>
            </a:r>
            <a:r>
              <a:rPr lang="zh-CN" altLang="en-US" dirty="0"/>
              <a:t>，开辟内存并保存结构体的值</a:t>
            </a:r>
            <a:r>
              <a:rPr lang="en-US" altLang="zh-CN" dirty="0"/>
              <a:t>;</a:t>
            </a:r>
            <a:r>
              <a:rPr lang="zh-CN" altLang="en-US" dirty="0"/>
              <a:t>一个作为缓存指针</a:t>
            </a:r>
            <a:r>
              <a:rPr lang="en-US" altLang="zh-CN" dirty="0"/>
              <a:t>(*p2)</a:t>
            </a:r>
            <a:r>
              <a:rPr lang="zh-CN" altLang="en-US" dirty="0"/>
              <a:t>，保留先行指针的所有值并且将它的</a:t>
            </a:r>
            <a:r>
              <a:rPr lang="en-US" altLang="zh-CN" dirty="0"/>
              <a:t>next</a:t>
            </a:r>
            <a:r>
              <a:rPr lang="zh-CN" altLang="en-US" dirty="0"/>
              <a:t>指向先行指针。构建链表时，先行指针赋一个值，后行指针保存一个值并且后行指针的</a:t>
            </a:r>
            <a:r>
              <a:rPr lang="en-US" altLang="zh-CN" dirty="0"/>
              <a:t>next</a:t>
            </a:r>
            <a:r>
              <a:rPr lang="zh-CN" altLang="en-US" dirty="0"/>
              <a:t>指向先行指针。赋值终止时，先行指针的</a:t>
            </a:r>
            <a:r>
              <a:rPr lang="en-US" altLang="zh-CN" dirty="0"/>
              <a:t>next</a:t>
            </a:r>
            <a:r>
              <a:rPr lang="zh-CN" altLang="en-US" dirty="0"/>
              <a:t>指向</a:t>
            </a:r>
            <a:r>
              <a:rPr lang="en-US" altLang="zh-CN" dirty="0"/>
              <a:t>NULL</a:t>
            </a:r>
            <a:r>
              <a:rPr lang="zh-CN" altLang="en-US" dirty="0"/>
              <a:t>，同时将先行指针赋值给后行指针，链表即构建完毕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DFD335B-D398-4245-87A5-930DF866E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6" y="3623084"/>
            <a:ext cx="6646181" cy="287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00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6FCAF7-DBC6-4828-9143-3DB4F4B33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删除元素 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</a:t>
            </a:r>
            <a:r>
              <a:rPr lang="en-US" altLang="zh-CN" sz="3200" b="1" i="0" dirty="0" err="1">
                <a:solidFill>
                  <a:srgbClr val="4F4F4F"/>
                </a:solidFill>
                <a:effectLst/>
                <a:latin typeface="PingFang SC"/>
              </a:rPr>
              <a:t>deleteE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0E79F0A-111D-431E-B8A1-5781CA0A0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00747"/>
            <a:ext cx="9720073" cy="4023360"/>
          </a:xfrm>
        </p:spPr>
        <p:txBody>
          <a:bodyPr/>
          <a:lstStyle/>
          <a:p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删除元素链表的第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个元素只需要将第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n-1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个元素的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next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指针指向第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n+1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个元素，再将第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n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个元素的内存释放即可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,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我这里是写的其中一个例子，根据关键字元素（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int stdID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）删除表中的某个元素，同时返回删除后的链表首地址（如果删的是第一个元素，则链表首地址会变）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6001B6-3D35-4FBC-8AA9-3B4FA740B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3146019"/>
            <a:ext cx="8673483" cy="3436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786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E15C11-FAFA-4296-A56C-F2413C80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插入元素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</a:t>
            </a:r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 </a:t>
            </a:r>
            <a:r>
              <a:rPr lang="en-US" altLang="zh-CN" sz="3200" b="1" i="0" dirty="0" err="1">
                <a:solidFill>
                  <a:srgbClr val="4F4F4F"/>
                </a:solidFill>
                <a:effectLst/>
                <a:latin typeface="PingFang SC"/>
              </a:rPr>
              <a:t>insertt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C9784D-D50C-4A2C-8A6D-055D2A708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1717829"/>
            <a:ext cx="9720073" cy="4023360"/>
          </a:xfrm>
        </p:spPr>
        <p:txBody>
          <a:bodyPr/>
          <a:lstStyle/>
          <a:p>
            <a:r>
              <a:rPr lang="zh-CN" altLang="en-US" dirty="0"/>
              <a:t>插入元素的原理是，假设要在第</a:t>
            </a:r>
            <a:r>
              <a:rPr lang="en-US" altLang="zh-CN" dirty="0"/>
              <a:t>n</a:t>
            </a:r>
            <a:r>
              <a:rPr lang="zh-CN" altLang="en-US" dirty="0"/>
              <a:t>个元素前插入一个元素。首先判断它是不是首元素，如果是，则修改头指针指向该元素，并将该元素的</a:t>
            </a:r>
            <a:r>
              <a:rPr lang="en-US" altLang="zh-CN" dirty="0"/>
              <a:t>next</a:t>
            </a:r>
            <a:r>
              <a:rPr lang="zh-CN" altLang="en-US" dirty="0"/>
              <a:t>指向原来的头指针。如果不是首元素，是第</a:t>
            </a:r>
            <a:r>
              <a:rPr lang="en-US" altLang="zh-CN" dirty="0"/>
              <a:t>k</a:t>
            </a:r>
            <a:r>
              <a:rPr lang="zh-CN" altLang="en-US" dirty="0"/>
              <a:t>个元素之前插入一个元素，则将第</a:t>
            </a:r>
            <a:r>
              <a:rPr lang="en-US" altLang="zh-CN" dirty="0"/>
              <a:t>k-1</a:t>
            </a:r>
            <a:r>
              <a:rPr lang="zh-CN" altLang="en-US" dirty="0"/>
              <a:t>个元素的</a:t>
            </a:r>
            <a:r>
              <a:rPr lang="en-US" altLang="zh-CN" dirty="0"/>
              <a:t>next</a:t>
            </a:r>
            <a:r>
              <a:rPr lang="zh-CN" altLang="en-US" dirty="0"/>
              <a:t>指针指向插入元素（或者子表）的地址（或者头指针），将插入元素的</a:t>
            </a:r>
            <a:r>
              <a:rPr lang="en-US" altLang="zh-CN" dirty="0"/>
              <a:t>next</a:t>
            </a:r>
            <a:r>
              <a:rPr lang="zh-CN" altLang="en-US" dirty="0"/>
              <a:t>指针（或尾指针）指向第</a:t>
            </a:r>
            <a:r>
              <a:rPr lang="en-US" altLang="zh-CN" dirty="0"/>
              <a:t>k</a:t>
            </a:r>
            <a:r>
              <a:rPr lang="zh-CN" altLang="en-US" dirty="0"/>
              <a:t>个元素。本示例代码是插入一个元素（或者子表）的函数，返回链表的首地址（因为如果在第一个元素前面插入，可能改变链表的首地址）。</a:t>
            </a:r>
          </a:p>
        </p:txBody>
      </p:sp>
    </p:spTree>
    <p:extLst>
      <p:ext uri="{BB962C8B-B14F-4D97-AF65-F5344CB8AC3E}">
        <p14:creationId xmlns:p14="http://schemas.microsoft.com/office/powerpoint/2010/main" val="2620945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98578B6-1F7E-4E8B-9EE9-AAF6B0B7C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952" y="595666"/>
            <a:ext cx="10038095" cy="56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66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45EF8-ECAE-4E50-9D4B-C8FAE2C6E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i="0" dirty="0">
                <a:solidFill>
                  <a:srgbClr val="4F4F4F"/>
                </a:solidFill>
                <a:effectLst/>
                <a:latin typeface="PingFang SC"/>
              </a:rPr>
              <a:t>插入</a:t>
            </a:r>
            <a:r>
              <a:rPr lang="zh-CN" altLang="en-US" sz="3200" b="1" dirty="0">
                <a:solidFill>
                  <a:srgbClr val="4F4F4F"/>
                </a:solidFill>
                <a:latin typeface="PingFang SC"/>
              </a:rPr>
              <a:t>一个链表</a:t>
            </a:r>
            <a:r>
              <a:rPr lang="en-US" altLang="zh-CN" sz="3200" b="1" i="0" dirty="0">
                <a:solidFill>
                  <a:srgbClr val="4F4F4F"/>
                </a:solidFill>
                <a:effectLst/>
                <a:latin typeface="PingFang SC"/>
              </a:rPr>
              <a:t>(append)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1B27F0-396C-401A-9640-898F40E59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插入一个链表，从</a:t>
            </a:r>
            <a:r>
              <a:rPr lang="en-US" altLang="zh-CN" dirty="0"/>
              <a:t>input</a:t>
            </a:r>
            <a:r>
              <a:rPr lang="zh-CN" altLang="en-US" dirty="0"/>
              <a:t>函数输入</a:t>
            </a:r>
            <a:r>
              <a:rPr lang="en-US" altLang="zh-CN" dirty="0"/>
              <a:t>,</a:t>
            </a:r>
            <a:r>
              <a:rPr lang="zh-CN" altLang="en-US" dirty="0"/>
              <a:t>找到</a:t>
            </a:r>
            <a:r>
              <a:rPr lang="en-US" altLang="zh-CN" dirty="0"/>
              <a:t>head</a:t>
            </a:r>
            <a:r>
              <a:rPr lang="zh-CN" altLang="en-US" dirty="0"/>
              <a:t>链表的最后一个元素</a:t>
            </a:r>
            <a:r>
              <a:rPr lang="en-US" altLang="zh-CN" dirty="0"/>
              <a:t>,</a:t>
            </a:r>
            <a:r>
              <a:rPr lang="zh-CN" altLang="en-US" dirty="0"/>
              <a:t>从</a:t>
            </a:r>
            <a:r>
              <a:rPr lang="en-US" altLang="zh-CN" dirty="0"/>
              <a:t>input</a:t>
            </a:r>
            <a:r>
              <a:rPr lang="zh-CN" altLang="en-US" dirty="0"/>
              <a:t>输入需要添加的元素，可以是</a:t>
            </a:r>
            <a:r>
              <a:rPr lang="en-US" altLang="zh-CN" dirty="0"/>
              <a:t>1</a:t>
            </a:r>
            <a:r>
              <a:rPr lang="zh-CN" altLang="en-US" dirty="0"/>
              <a:t>个或者多个。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4871019-DF79-4011-8064-85A3EFFF4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3367067"/>
            <a:ext cx="9957551" cy="186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292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积分">
  <a:themeElements>
    <a:clrScheme name="积分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积分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积分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89</TotalTime>
  <Words>834</Words>
  <Application>Microsoft Office PowerPoint</Application>
  <PresentationFormat>宽屏</PresentationFormat>
  <Paragraphs>32</Paragraphs>
  <Slides>20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-apple-system</vt:lpstr>
      <vt:lpstr>PingFang SC</vt:lpstr>
      <vt:lpstr>Tw Cen MT</vt:lpstr>
      <vt:lpstr>Tw Cen MT Condensed</vt:lpstr>
      <vt:lpstr>Wingdings 3</vt:lpstr>
      <vt:lpstr>积分</vt:lpstr>
      <vt:lpstr>动态链表</vt:lpstr>
      <vt:lpstr>实现思路</vt:lpstr>
      <vt:lpstr>链表的简介</vt:lpstr>
      <vt:lpstr>链表操作</vt:lpstr>
      <vt:lpstr>创建表 (input)</vt:lpstr>
      <vt:lpstr>删除元素 (deleteE)</vt:lpstr>
      <vt:lpstr>插入元素( insertt)</vt:lpstr>
      <vt:lpstr>PowerPoint 演示文稿</vt:lpstr>
      <vt:lpstr>插入一个链表(append)</vt:lpstr>
      <vt:lpstr>判断某个元素是否存在(isexist)</vt:lpstr>
      <vt:lpstr>输出整个链表 (output)</vt:lpstr>
      <vt:lpstr>程序源码</vt:lpstr>
      <vt:lpstr>PowerPoint 演示文稿</vt:lpstr>
      <vt:lpstr>运行结果</vt:lpstr>
      <vt:lpstr>插入元素\子表是指在某个元素之前插入，</vt:lpstr>
      <vt:lpstr>续表是指在当前链表末尾输入元素，和前面的插入不一样</vt:lpstr>
      <vt:lpstr>删除元素</vt:lpstr>
      <vt:lpstr>查找表</vt:lpstr>
      <vt:lpstr>视频演示</vt:lpstr>
      <vt:lpstr>谢    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动态链表</dc:title>
  <dc:creator>赵 真卿</dc:creator>
  <cp:lastModifiedBy>赵 真卿</cp:lastModifiedBy>
  <cp:revision>6</cp:revision>
  <dcterms:created xsi:type="dcterms:W3CDTF">2022-06-06T12:47:18Z</dcterms:created>
  <dcterms:modified xsi:type="dcterms:W3CDTF">2022-06-06T17:37:28Z</dcterms:modified>
</cp:coreProperties>
</file>

<file path=docProps/thumbnail.jpeg>
</file>